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7" r:id="rId37"/>
    <p:sldId id="289" r:id="rId38"/>
    <p:sldId id="290" r:id="rId39"/>
    <p:sldId id="291" r:id="rId40"/>
    <p:sldId id="308" r:id="rId41"/>
    <p:sldId id="292" r:id="rId42"/>
    <p:sldId id="293" r:id="rId43"/>
    <p:sldId id="310" r:id="rId44"/>
    <p:sldId id="309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03" autoAdjust="0"/>
    <p:restoredTop sz="94660"/>
  </p:normalViewPr>
  <p:slideViewPr>
    <p:cSldViewPr snapToGrid="0">
      <p:cViewPr>
        <p:scale>
          <a:sx n="66" d="100"/>
          <a:sy n="66" d="100"/>
        </p:scale>
        <p:origin x="653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4C6E-7220-41EE-8EA8-94120B25A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614C0-49E6-4856-88B2-2B5F05A83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17AFB-0F3B-490A-B7D0-05C9CDA4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D5CC0-38A6-4D68-B36D-B9526907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9B47C-D86A-4B9E-AF75-472DDA46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2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21C53-DD09-417C-8191-5B2381F8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0D7F0-7C80-4B5F-85BB-190956E52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9C728-4C5B-46C6-B916-856ED04D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01F5A-FE52-4160-91A6-AE3CF2218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9E2A-9EF5-4FDE-8174-923C80D6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30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F540B-8E82-4980-9E8C-DD6778CED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6D49E-23A1-41A2-A45A-26CD99A17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F2F03-0BB8-4B3B-869E-F8A72818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0168C-2D78-4C86-9ADA-C43B2237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C3582-4537-48B3-96E8-B3DB683A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432A-F880-4BFC-9EE6-FE58AA70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7459-5EF7-4DFE-8429-416077C6F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C453D-074F-486A-A63D-2A7C2E1E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B2341-5658-4903-B8E4-C5FB9776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A5385-FF2B-4710-BC7D-CFC28C48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3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FBD3-B2F7-428F-9C82-E1B00532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15138-8CC9-45E8-AFBC-E73FC8F23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A9BF4-4D3F-47AA-A5AF-62DC3FFE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40717-C222-4892-A988-11064EE3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42BD0-6C8E-44D4-87D7-16D7D23D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81E6-2BCA-4E50-8CD9-43348DAA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5BED-67DB-44CC-9DFB-CAFB146AE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A368E-BBA9-4399-A28F-1A3583DE1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A6736-6A1D-4BDA-A84F-2DD846E4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BB566-8887-4CB0-A5B8-15EA0DC4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02DD4-F562-4889-A956-891762D7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3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4977-40D4-4B3A-A275-C63C04D2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ED103-B867-4DEF-9530-73E37757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9F3DD-1BA2-4BA3-8875-3AFE92D88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481B3-0AD3-4E19-A6EC-A8D8A7064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9F2CF-5178-47DF-BB8E-4FA284FD9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1350B-931C-4A00-B3E2-F3540185E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1588C-CB5A-444A-A126-49001822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297E1-D204-42C8-971B-7924693E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6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36BB-46F7-4A93-85EE-F90CD365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EB9D-BD0F-4AE4-A3B1-D2644B1F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881D9-04D8-41D8-A723-B14C9060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C002C-908F-469C-9A00-DC05532C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2F56D-C7AA-40C5-BDFB-B745E42D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EAB81-B243-43FB-83DC-D174C735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3CDB8-CDF3-4B21-AF42-DDC6864A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2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6603-6104-47C5-B796-C0908418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C8A8-9DC0-4B92-80CA-CECD6B130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73C45-ECFB-4C68-927D-41E641F16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65A51-C617-40ED-9A71-6EFAF8C5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0E205-8A9A-41F1-ADFB-04798097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DA807-746F-43D5-9E8C-E3991A9B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1E74-2562-405D-BD20-11DBA447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380D5-81E5-4AE3-87D3-2A299CF00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A05CC-1C0A-46F3-B480-FC043431B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E9474-A304-464B-9F58-58C9EE30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F4D54-57AF-4EC7-9E13-F2EDB1D0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F4A70-73C7-4367-A32F-D6E40AC5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1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EC237-2DEC-47D3-9828-CE45E6FE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57261-2322-4DD1-97F0-37073A7CE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C12D-3BF6-4386-B8DD-B9605FA7F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8899E-B434-4D25-9661-FAF603D92DE1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86F39-8A15-4248-B4B5-4F7F0C620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8A7AC-CB1C-4ADC-802D-EBBBDB95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6F000-C351-4319-B8B0-30551EAF0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80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3652-32EE-4535-8E44-6F114D0C7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9DAE3-E1F8-4526-9850-D9E85E6F06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310143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7)">
            <a:extLst>
              <a:ext uri="{FF2B5EF4-FFF2-40B4-BE49-F238E27FC236}">
                <a16:creationId xmlns:a16="http://schemas.microsoft.com/office/drawing/2014/main" id="{F4049222-6552-409C-AF9D-9F0F31DA1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8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8)">
            <a:extLst>
              <a:ext uri="{FF2B5EF4-FFF2-40B4-BE49-F238E27FC236}">
                <a16:creationId xmlns:a16="http://schemas.microsoft.com/office/drawing/2014/main" id="{CB8D20DC-065E-4FAA-80E3-4070818CD2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3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9)">
            <a:extLst>
              <a:ext uri="{FF2B5EF4-FFF2-40B4-BE49-F238E27FC236}">
                <a16:creationId xmlns:a16="http://schemas.microsoft.com/office/drawing/2014/main" id="{EA3767E5-B33C-49A7-B288-82C12E204E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13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10)">
            <a:extLst>
              <a:ext uri="{FF2B5EF4-FFF2-40B4-BE49-F238E27FC236}">
                <a16:creationId xmlns:a16="http://schemas.microsoft.com/office/drawing/2014/main" id="{8E2CFF2E-2D2D-4717-AAB4-C3205C879B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11)">
            <a:extLst>
              <a:ext uri="{FF2B5EF4-FFF2-40B4-BE49-F238E27FC236}">
                <a16:creationId xmlns:a16="http://schemas.microsoft.com/office/drawing/2014/main" id="{21CCE6C9-FAFE-4616-8EFE-722D18E877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13E907-7474-4133-AE1E-8DE07145A573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Serializer Relations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4142288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">
            <a:extLst>
              <a:ext uri="{FF2B5EF4-FFF2-40B4-BE49-F238E27FC236}">
                <a16:creationId xmlns:a16="http://schemas.microsoft.com/office/drawing/2014/main" id="{63E76F99-7C0C-4916-9A0E-1175264DC1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CDBC8C-6D59-4DA3-923E-38A2C8E40DF1}"/>
              </a:ext>
            </a:extLst>
          </p:cNvPr>
          <p:cNvSpPr txBox="1"/>
          <p:nvPr/>
        </p:nvSpPr>
        <p:spPr>
          <a:xfrm>
            <a:off x="8669438" y="833377"/>
            <a:ext cx="240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Like model Relationship</a:t>
            </a:r>
          </a:p>
        </p:txBody>
      </p:sp>
    </p:spTree>
    <p:extLst>
      <p:ext uri="{BB962C8B-B14F-4D97-AF65-F5344CB8AC3E}">
        <p14:creationId xmlns:p14="http://schemas.microsoft.com/office/powerpoint/2010/main" val="3374086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)">
            <a:extLst>
              <a:ext uri="{FF2B5EF4-FFF2-40B4-BE49-F238E27FC236}">
                <a16:creationId xmlns:a16="http://schemas.microsoft.com/office/drawing/2014/main" id="{2AA0E017-2DBF-41EB-81D6-C8F63E2C5D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6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2)">
            <a:extLst>
              <a:ext uri="{FF2B5EF4-FFF2-40B4-BE49-F238E27FC236}">
                <a16:creationId xmlns:a16="http://schemas.microsoft.com/office/drawing/2014/main" id="{D9DDE478-AD06-4598-B981-78E2F2C30F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42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3)">
            <a:extLst>
              <a:ext uri="{FF2B5EF4-FFF2-40B4-BE49-F238E27FC236}">
                <a16:creationId xmlns:a16="http://schemas.microsoft.com/office/drawing/2014/main" id="{57368012-8CBC-4C5D-B262-7BF332434B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10D832-F71B-43E2-A83E-CE2EC001BD13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Cursor Pagination in Django REST Framework (Hindi) - YouTube (1)</a:t>
            </a:r>
          </a:p>
        </p:txBody>
      </p:sp>
    </p:spTree>
    <p:extLst>
      <p:ext uri="{BB962C8B-B14F-4D97-AF65-F5344CB8AC3E}">
        <p14:creationId xmlns:p14="http://schemas.microsoft.com/office/powerpoint/2010/main" val="32434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4)">
            <a:extLst>
              <a:ext uri="{FF2B5EF4-FFF2-40B4-BE49-F238E27FC236}">
                <a16:creationId xmlns:a16="http://schemas.microsoft.com/office/drawing/2014/main" id="{22C358CA-3E60-41DE-AD13-6493E83683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5)">
            <a:extLst>
              <a:ext uri="{FF2B5EF4-FFF2-40B4-BE49-F238E27FC236}">
                <a16:creationId xmlns:a16="http://schemas.microsoft.com/office/drawing/2014/main" id="{A263EC22-F432-4F54-98AB-B9EC1ABC47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7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6)">
            <a:extLst>
              <a:ext uri="{FF2B5EF4-FFF2-40B4-BE49-F238E27FC236}">
                <a16:creationId xmlns:a16="http://schemas.microsoft.com/office/drawing/2014/main" id="{1F968DC4-A3F9-4FE8-B20A-6619257EED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79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7)">
            <a:extLst>
              <a:ext uri="{FF2B5EF4-FFF2-40B4-BE49-F238E27FC236}">
                <a16:creationId xmlns:a16="http://schemas.microsoft.com/office/drawing/2014/main" id="{6DB88406-96AB-492D-84F2-CCE698B4C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52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8)">
            <a:extLst>
              <a:ext uri="{FF2B5EF4-FFF2-40B4-BE49-F238E27FC236}">
                <a16:creationId xmlns:a16="http://schemas.microsoft.com/office/drawing/2014/main" id="{1D0CBBD5-335C-4AF9-B514-260D55BE8C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16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9)">
            <a:extLst>
              <a:ext uri="{FF2B5EF4-FFF2-40B4-BE49-F238E27FC236}">
                <a16:creationId xmlns:a16="http://schemas.microsoft.com/office/drawing/2014/main" id="{2B3D6315-5F1A-4E9D-9338-4790EC4CBF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48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0)">
            <a:extLst>
              <a:ext uri="{FF2B5EF4-FFF2-40B4-BE49-F238E27FC236}">
                <a16:creationId xmlns:a16="http://schemas.microsoft.com/office/drawing/2014/main" id="{0BDBC47E-3F95-4C5D-87AC-769A95873D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1)">
            <a:extLst>
              <a:ext uri="{FF2B5EF4-FFF2-40B4-BE49-F238E27FC236}">
                <a16:creationId xmlns:a16="http://schemas.microsoft.com/office/drawing/2014/main" id="{B707C0CB-57C0-4B1B-8722-528B9FE0FD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6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2)">
            <a:extLst>
              <a:ext uri="{FF2B5EF4-FFF2-40B4-BE49-F238E27FC236}">
                <a16:creationId xmlns:a16="http://schemas.microsoft.com/office/drawing/2014/main" id="{DEC8B896-10C9-4E01-B28D-5C9F89DE5F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02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3)">
            <a:extLst>
              <a:ext uri="{FF2B5EF4-FFF2-40B4-BE49-F238E27FC236}">
                <a16:creationId xmlns:a16="http://schemas.microsoft.com/office/drawing/2014/main" id="{9EABCE86-E5CF-4B5E-AA3B-E5A4DC7425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">
            <a:extLst>
              <a:ext uri="{FF2B5EF4-FFF2-40B4-BE49-F238E27FC236}">
                <a16:creationId xmlns:a16="http://schemas.microsoft.com/office/drawing/2014/main" id="{56121516-60A9-4CEA-89E4-5DCFA5FA9B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13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4)">
            <a:extLst>
              <a:ext uri="{FF2B5EF4-FFF2-40B4-BE49-F238E27FC236}">
                <a16:creationId xmlns:a16="http://schemas.microsoft.com/office/drawing/2014/main" id="{7700008B-68ED-49A6-9050-D8FF14C111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36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5)">
            <a:extLst>
              <a:ext uri="{FF2B5EF4-FFF2-40B4-BE49-F238E27FC236}">
                <a16:creationId xmlns:a16="http://schemas.microsoft.com/office/drawing/2014/main" id="{46FC5FC4-939A-49AF-9383-28E34B69A6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5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6)">
            <a:extLst>
              <a:ext uri="{FF2B5EF4-FFF2-40B4-BE49-F238E27FC236}">
                <a16:creationId xmlns:a16="http://schemas.microsoft.com/office/drawing/2014/main" id="{1137B55F-8556-4658-8CF7-ECDB5F41AD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10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7)">
            <a:extLst>
              <a:ext uri="{FF2B5EF4-FFF2-40B4-BE49-F238E27FC236}">
                <a16:creationId xmlns:a16="http://schemas.microsoft.com/office/drawing/2014/main" id="{3CDEBF14-9931-4BD7-BDF0-78658AB80F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62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8)">
            <a:extLst>
              <a:ext uri="{FF2B5EF4-FFF2-40B4-BE49-F238E27FC236}">
                <a16:creationId xmlns:a16="http://schemas.microsoft.com/office/drawing/2014/main" id="{EC4DC6B1-1AF3-4D8F-B157-3FCEBFF3CC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17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Relations in Django REST Framework (Hindi) - YouTube (19)">
            <a:extLst>
              <a:ext uri="{FF2B5EF4-FFF2-40B4-BE49-F238E27FC236}">
                <a16:creationId xmlns:a16="http://schemas.microsoft.com/office/drawing/2014/main" id="{76688EFD-45E4-4E89-9B6E-33D7478B0B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50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9676C-13D7-4579-9C2D-AE305CEB9B2E}"/>
              </a:ext>
            </a:extLst>
          </p:cNvPr>
          <p:cNvSpPr txBox="1"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Hyperlinked Model Serializer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54492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yperlinked Model Serializer in Django REST Framework (Hindi) - YouTube">
            <a:extLst>
              <a:ext uri="{FF2B5EF4-FFF2-40B4-BE49-F238E27FC236}">
                <a16:creationId xmlns:a16="http://schemas.microsoft.com/office/drawing/2014/main" id="{A0FA8387-6A84-4236-9032-14B5DBA2C2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03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yperlinked Model Serializer in Django REST Framework (Hindi) - YouTube (1)">
            <a:extLst>
              <a:ext uri="{FF2B5EF4-FFF2-40B4-BE49-F238E27FC236}">
                <a16:creationId xmlns:a16="http://schemas.microsoft.com/office/drawing/2014/main" id="{7D9C05C3-D0CC-4FC1-A093-78ED2260C6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4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yperlinked Model Serializer in Django REST Framework (Hindi) - YouTube (2)">
            <a:extLst>
              <a:ext uri="{FF2B5EF4-FFF2-40B4-BE49-F238E27FC236}">
                <a16:creationId xmlns:a16="http://schemas.microsoft.com/office/drawing/2014/main" id="{30D0BB83-60FE-4111-96E2-DB785BA0D7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1)">
            <a:extLst>
              <a:ext uri="{FF2B5EF4-FFF2-40B4-BE49-F238E27FC236}">
                <a16:creationId xmlns:a16="http://schemas.microsoft.com/office/drawing/2014/main" id="{410FF7C4-D2D5-46FA-AF13-0F1310724F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0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8B0CB5-01E2-46FE-B92B-CE56D8FEE525}"/>
              </a:ext>
            </a:extLst>
          </p:cNvPr>
          <p:cNvSpPr txBox="1"/>
          <p:nvPr/>
        </p:nvSpPr>
        <p:spPr>
          <a:xfrm>
            <a:off x="3047036" y="324722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Nested Serializer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01459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sted Serializer in Django REST Framework (Hindi) - YouTube">
            <a:extLst>
              <a:ext uri="{FF2B5EF4-FFF2-40B4-BE49-F238E27FC236}">
                <a16:creationId xmlns:a16="http://schemas.microsoft.com/office/drawing/2014/main" id="{1514B73F-73C2-4762-A18D-AB50A94C6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67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sted Serializer in Django REST Framework (Hindi) - YouTube (1)">
            <a:extLst>
              <a:ext uri="{FF2B5EF4-FFF2-40B4-BE49-F238E27FC236}">
                <a16:creationId xmlns:a16="http://schemas.microsoft.com/office/drawing/2014/main" id="{0AFBB10D-5674-4314-A4DC-FC9CC6BD6A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31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93B38-5349-4611-9F52-4D0B77166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64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3CD9E0-F7F3-4FE1-9834-38C04629E261}"/>
              </a:ext>
            </a:extLst>
          </p:cNvPr>
          <p:cNvSpPr txBox="1"/>
          <p:nvPr/>
        </p:nvSpPr>
        <p:spPr>
          <a:xfrm>
            <a:off x="3047036" y="310872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Django API Project and How to Disable Browsable API in Production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388370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">
            <a:extLst>
              <a:ext uri="{FF2B5EF4-FFF2-40B4-BE49-F238E27FC236}">
                <a16:creationId xmlns:a16="http://schemas.microsoft.com/office/drawing/2014/main" id="{10AF7B3B-A5EA-4083-A442-FB65BE7379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00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1)">
            <a:extLst>
              <a:ext uri="{FF2B5EF4-FFF2-40B4-BE49-F238E27FC236}">
                <a16:creationId xmlns:a16="http://schemas.microsoft.com/office/drawing/2014/main" id="{63B2B3FE-256E-4827-9BF1-0187C2B2E9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97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2)">
            <a:extLst>
              <a:ext uri="{FF2B5EF4-FFF2-40B4-BE49-F238E27FC236}">
                <a16:creationId xmlns:a16="http://schemas.microsoft.com/office/drawing/2014/main" id="{025DEB3C-0DFD-46F3-ACF5-99F118C47B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4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3)">
            <a:extLst>
              <a:ext uri="{FF2B5EF4-FFF2-40B4-BE49-F238E27FC236}">
                <a16:creationId xmlns:a16="http://schemas.microsoft.com/office/drawing/2014/main" id="{1DB901F8-A187-4C4D-BEF9-5A1CBA8D0D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00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4)">
            <a:extLst>
              <a:ext uri="{FF2B5EF4-FFF2-40B4-BE49-F238E27FC236}">
                <a16:creationId xmlns:a16="http://schemas.microsoft.com/office/drawing/2014/main" id="{B9BA1076-270C-48CD-BEF8-B80FE929F1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4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2)">
            <a:extLst>
              <a:ext uri="{FF2B5EF4-FFF2-40B4-BE49-F238E27FC236}">
                <a16:creationId xmlns:a16="http://schemas.microsoft.com/office/drawing/2014/main" id="{ADC63E88-F9F2-4F6F-98B8-F73C168984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86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5)">
            <a:extLst>
              <a:ext uri="{FF2B5EF4-FFF2-40B4-BE49-F238E27FC236}">
                <a16:creationId xmlns:a16="http://schemas.microsoft.com/office/drawing/2014/main" id="{C41FD65E-9FE8-4E0D-AEA0-B9A7641546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75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6)">
            <a:extLst>
              <a:ext uri="{FF2B5EF4-FFF2-40B4-BE49-F238E27FC236}">
                <a16:creationId xmlns:a16="http://schemas.microsoft.com/office/drawing/2014/main" id="{8A663F73-0246-46E1-A66B-E0F848FCC9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9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7)">
            <a:extLst>
              <a:ext uri="{FF2B5EF4-FFF2-40B4-BE49-F238E27FC236}">
                <a16:creationId xmlns:a16="http://schemas.microsoft.com/office/drawing/2014/main" id="{EE60B101-C146-43C2-90F8-BBA80C311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11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8)">
            <a:extLst>
              <a:ext uri="{FF2B5EF4-FFF2-40B4-BE49-F238E27FC236}">
                <a16:creationId xmlns:a16="http://schemas.microsoft.com/office/drawing/2014/main" id="{3D97889D-961C-4390-BDC5-E0597EEA88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58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9)">
            <a:extLst>
              <a:ext uri="{FF2B5EF4-FFF2-40B4-BE49-F238E27FC236}">
                <a16:creationId xmlns:a16="http://schemas.microsoft.com/office/drawing/2014/main" id="{E0B88AED-5CB8-4556-A48B-A1E934BF69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23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API Project and How to Disable Browsable API in Production (Hindi) - YouTube (10)">
            <a:extLst>
              <a:ext uri="{FF2B5EF4-FFF2-40B4-BE49-F238E27FC236}">
                <a16:creationId xmlns:a16="http://schemas.microsoft.com/office/drawing/2014/main" id="{D5E21530-37A9-44C1-8159-7ADC3B0456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3)">
            <a:extLst>
              <a:ext uri="{FF2B5EF4-FFF2-40B4-BE49-F238E27FC236}">
                <a16:creationId xmlns:a16="http://schemas.microsoft.com/office/drawing/2014/main" id="{A67B8C84-DBE2-45E6-BE61-1C90CA985C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4)">
            <a:extLst>
              <a:ext uri="{FF2B5EF4-FFF2-40B4-BE49-F238E27FC236}">
                <a16:creationId xmlns:a16="http://schemas.microsoft.com/office/drawing/2014/main" id="{543ACF61-CA6B-4702-8E73-F4A610DB3B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5)">
            <a:extLst>
              <a:ext uri="{FF2B5EF4-FFF2-40B4-BE49-F238E27FC236}">
                <a16:creationId xmlns:a16="http://schemas.microsoft.com/office/drawing/2014/main" id="{21C4381B-BA70-44DF-98A5-DB95E52486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rsor Pagination in Django REST Framework (Hindi) - YouTube (6)">
            <a:extLst>
              <a:ext uri="{FF2B5EF4-FFF2-40B4-BE49-F238E27FC236}">
                <a16:creationId xmlns:a16="http://schemas.microsoft.com/office/drawing/2014/main" id="{3E5CBE23-889A-4E6C-9489-6C447DA9E5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5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72</Words>
  <Application>Microsoft Office PowerPoint</Application>
  <PresentationFormat>Widescreen</PresentationFormat>
  <Paragraphs>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3</cp:revision>
  <dcterms:created xsi:type="dcterms:W3CDTF">2022-08-31T12:15:26Z</dcterms:created>
  <dcterms:modified xsi:type="dcterms:W3CDTF">2022-09-02T17:10:09Z</dcterms:modified>
</cp:coreProperties>
</file>